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1" r:id="rId5"/>
    <p:sldId id="292" r:id="rId6"/>
    <p:sldId id="293" r:id="rId7"/>
    <p:sldId id="294" r:id="rId8"/>
    <p:sldId id="295" r:id="rId9"/>
    <p:sldId id="296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41829" y="2719614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 a 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dirty="0">
                <a:cs typeface="Segoe UI"/>
              </a:rPr>
              <a:t>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41829" y="4252686"/>
            <a:ext cx="10526484" cy="156966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i="1" dirty="0">
                <a:solidFill>
                  <a:srgbClr val="AFABAB"/>
                </a:solidFill>
                <a:cs typeface="Segoe UI"/>
              </a:rPr>
              <a:t>He is described as a 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b="1" i="1" dirty="0">
                <a:solidFill>
                  <a:srgbClr val="00B0F0"/>
                </a:solidFill>
                <a:cs typeface="Segoe UI"/>
              </a:rPr>
              <a:t>The term 'professor' is used to describe someone with high academic merit, which therefore suggests that Fergal is highly academic.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Fergal Bamfield is a very academically talented boy.</a:t>
            </a:r>
            <a:r>
              <a:rPr lang="en-GB" i="1" dirty="0">
                <a:cs typeface="Segoe U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36667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41829" y="2719614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 a 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dirty="0">
                <a:cs typeface="Segoe UI"/>
              </a:rPr>
              <a:t>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41829" y="4252686"/>
            <a:ext cx="10526484" cy="156966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i="1" dirty="0">
                <a:solidFill>
                  <a:srgbClr val="AFABAB"/>
                </a:solidFill>
                <a:cs typeface="Segoe UI"/>
              </a:rPr>
              <a:t>He is described as a 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b="1" i="1" dirty="0">
                <a:solidFill>
                  <a:srgbClr val="00B0F0"/>
                </a:solidFill>
                <a:cs typeface="Segoe UI"/>
              </a:rPr>
              <a:t>The term 'professor' is used to describe someone with high academic merit, which therefore suggests that Fergal is highly academic.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Fergal Bamfield is a very academically talented boy.</a:t>
            </a:r>
            <a:r>
              <a:rPr lang="en-GB" i="1" dirty="0">
                <a:cs typeface="Segoe U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71852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41829" y="2719614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 a 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dirty="0">
                <a:cs typeface="Segoe UI"/>
              </a:rPr>
              <a:t>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41829" y="4252686"/>
            <a:ext cx="10526484" cy="156966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i="1" dirty="0">
                <a:solidFill>
                  <a:srgbClr val="AFABAB"/>
                </a:solidFill>
                <a:cs typeface="Segoe UI"/>
              </a:rPr>
              <a:t>He is described as a 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b="1" i="1" dirty="0">
                <a:solidFill>
                  <a:srgbClr val="00B0F0"/>
                </a:solidFill>
                <a:cs typeface="Segoe UI"/>
              </a:rPr>
              <a:t>The term 'professor' is used to describe someone with high academic merit, which therefore suggests that Fergal is highly academic.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Fergal Bamfield is a very academically talented boy.</a:t>
            </a:r>
            <a:r>
              <a:rPr lang="en-GB" i="1" dirty="0">
                <a:cs typeface="Segoe U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56080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41829" y="2719614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 a 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dirty="0">
                <a:cs typeface="Segoe UI"/>
              </a:rPr>
              <a:t>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41829" y="4252686"/>
            <a:ext cx="10526484" cy="156966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i="1" dirty="0">
                <a:solidFill>
                  <a:srgbClr val="AFABAB"/>
                </a:solidFill>
                <a:cs typeface="Segoe UI"/>
              </a:rPr>
              <a:t>He is described as a 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b="1" i="1" dirty="0">
                <a:solidFill>
                  <a:srgbClr val="00B0F0"/>
                </a:solidFill>
                <a:cs typeface="Segoe UI"/>
              </a:rPr>
              <a:t>The term 'professor' is used to describe someone with high academic merit, which therefore suggests that Fergal is highly academic.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Fergal Bamfield is a very academically talented boy.</a:t>
            </a:r>
            <a:r>
              <a:rPr lang="en-GB" i="1" dirty="0">
                <a:cs typeface="Segoe U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39779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41829" y="2719614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 a 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dirty="0">
                <a:cs typeface="Segoe UI"/>
              </a:rPr>
              <a:t>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41829" y="4252686"/>
            <a:ext cx="10526484" cy="156966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i="1" dirty="0">
                <a:solidFill>
                  <a:srgbClr val="AFABAB"/>
                </a:solidFill>
                <a:cs typeface="Segoe UI"/>
              </a:rPr>
              <a:t>He is described as a 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b="1" i="1" dirty="0">
                <a:solidFill>
                  <a:srgbClr val="00B0F0"/>
                </a:solidFill>
                <a:cs typeface="Segoe UI"/>
              </a:rPr>
              <a:t>The term 'professor' is used to describe someone with high academic merit, which therefore suggests that Fergal is highly academic.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Fergal Bamfield is a very academically talented boy.</a:t>
            </a:r>
            <a:r>
              <a:rPr lang="en-GB" i="1" dirty="0">
                <a:cs typeface="Segoe U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36339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41829" y="2719614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 a 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dirty="0">
                <a:cs typeface="Segoe UI"/>
              </a:rPr>
              <a:t>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41829" y="4252686"/>
            <a:ext cx="10526484" cy="156966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Fergal Bamfield is a very academically talented boy.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i="1" dirty="0">
                <a:solidFill>
                  <a:srgbClr val="AFABAB"/>
                </a:solidFill>
                <a:cs typeface="Segoe UI"/>
              </a:rPr>
              <a:t>He is described as a 'professor's mad apprentice'.</a:t>
            </a:r>
            <a:r>
              <a:rPr lang="en-GB" sz="2400" i="1" dirty="0">
                <a:cs typeface="Segoe UI"/>
              </a:rPr>
              <a:t> </a:t>
            </a:r>
            <a:r>
              <a:rPr lang="en-GB" sz="2400" b="1" i="1" dirty="0">
                <a:solidFill>
                  <a:srgbClr val="00B0F0"/>
                </a:solidFill>
                <a:cs typeface="Segoe UI"/>
              </a:rPr>
              <a:t>The term 'professor' is used to describe someone with high academic merit, which therefore suggests that Fergal is highly academic.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Fergal Bamfield is a very academically talented boy.</a:t>
            </a:r>
            <a:r>
              <a:rPr lang="en-GB" i="1" dirty="0">
                <a:cs typeface="Segoe U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97120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1D9CA4-F82B-4040-9E2B-AD3A8B4C6D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7669F1-E20F-4E29-AF00-D40130DB62F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43B5A-51C7-4F96-B01C-31D2332403F6}">
  <ds:schemaRefs>
    <ds:schemaRef ds:uri="3520c626-eb21-49a0-b42b-66ade828090c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  <ds:schemaRef ds:uri="a5ca2c14-d559-4d0f-b326-ae05938bf16d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47</TotalTime>
  <Words>678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Segoe UI</vt:lpstr>
      <vt:lpstr>Office Theme</vt:lpstr>
      <vt:lpstr>What is a PEE Paragraph?</vt:lpstr>
      <vt:lpstr>What is a PEE Paragraph?</vt:lpstr>
      <vt:lpstr>What is a PEE Paragraph?</vt:lpstr>
      <vt:lpstr>What is a PEE Paragraph?</vt:lpstr>
      <vt:lpstr>What is a PEE Paragraph?</vt:lpstr>
      <vt:lpstr>What is a PEE Paragraph?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PEE Paragraph?</dc:title>
  <dc:creator>Charis Taylor</dc:creator>
  <cp:lastModifiedBy>Charis Taylor</cp:lastModifiedBy>
  <cp:revision>2</cp:revision>
  <cp:lastPrinted>2021-09-20T08:19:28Z</cp:lastPrinted>
  <dcterms:created xsi:type="dcterms:W3CDTF">2021-09-20T08:17:42Z</dcterms:created>
  <dcterms:modified xsi:type="dcterms:W3CDTF">2021-09-20T09:05:07Z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